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1" r:id="rId8"/>
    <p:sldId id="262" r:id="rId9"/>
    <p:sldId id="263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744200D0-04C3-4F68-AF54-8C6B451BC7F2}" type="datetimeFigureOut">
              <a:rPr lang="en-US" smtClean="0"/>
              <a:t>2/26/2016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733A2AFD-95FD-429A-851C-CADE37399B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200D0-04C3-4F68-AF54-8C6B451BC7F2}" type="datetimeFigureOut">
              <a:rPr lang="en-US" smtClean="0"/>
              <a:t>2/26/2016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A2AFD-95FD-429A-851C-CADE37399B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200D0-04C3-4F68-AF54-8C6B451BC7F2}" type="datetimeFigureOut">
              <a:rPr lang="en-US" smtClean="0"/>
              <a:t>2/26/2016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A2AFD-95FD-429A-851C-CADE37399B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200D0-04C3-4F68-AF54-8C6B451BC7F2}" type="datetimeFigureOut">
              <a:rPr lang="en-US" smtClean="0"/>
              <a:t>2/26/2016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A2AFD-95FD-429A-851C-CADE37399B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200D0-04C3-4F68-AF54-8C6B451BC7F2}" type="datetimeFigureOut">
              <a:rPr lang="en-US" smtClean="0"/>
              <a:t>2/26/2016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A2AFD-95FD-429A-851C-CADE37399B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200D0-04C3-4F68-AF54-8C6B451BC7F2}" type="datetimeFigureOut">
              <a:rPr lang="en-US" smtClean="0"/>
              <a:t>2/26/2016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A2AFD-95FD-429A-851C-CADE37399B3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200D0-04C3-4F68-AF54-8C6B451BC7F2}" type="datetimeFigureOut">
              <a:rPr lang="en-US" smtClean="0"/>
              <a:t>2/26/2016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A2AFD-95FD-429A-851C-CADE37399B3E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200D0-04C3-4F68-AF54-8C6B451BC7F2}" type="datetimeFigureOut">
              <a:rPr lang="en-US" smtClean="0"/>
              <a:t>2/26/2016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A2AFD-95FD-429A-851C-CADE37399B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200D0-04C3-4F68-AF54-8C6B451BC7F2}" type="datetimeFigureOut">
              <a:rPr lang="en-US" smtClean="0"/>
              <a:t>2/26/2016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A2AFD-95FD-429A-851C-CADE37399B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744200D0-04C3-4F68-AF54-8C6B451BC7F2}" type="datetimeFigureOut">
              <a:rPr lang="en-US" smtClean="0"/>
              <a:t>2/26/2016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733A2AFD-95FD-429A-851C-CADE37399B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744200D0-04C3-4F68-AF54-8C6B451BC7F2}" type="datetimeFigureOut">
              <a:rPr lang="en-US" smtClean="0"/>
              <a:t>2/26/2016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733A2AFD-95FD-429A-851C-CADE37399B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744200D0-04C3-4F68-AF54-8C6B451BC7F2}" type="datetimeFigureOut">
              <a:rPr lang="en-US" smtClean="0"/>
              <a:t>2/26/2016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733A2AFD-95FD-429A-851C-CADE37399B3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Rational Numbers and </a:t>
            </a:r>
            <a:r>
              <a:rPr lang="en-US" dirty="0" smtClean="0"/>
              <a:t>Number Lines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Kelli Wise</a:t>
            </a:r>
          </a:p>
          <a:p>
            <a:r>
              <a:rPr lang="en-US" dirty="0" smtClean="0"/>
              <a:t>Lake Elsinore Unified School District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4980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“Clothesline”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might you use this in your classroom?</a:t>
            </a:r>
          </a:p>
          <a:p>
            <a:pPr marL="274320" lvl="1"/>
            <a:r>
              <a:rPr lang="en-US" sz="2400" dirty="0"/>
              <a:t>What standards at your grade level could be incorporated into a clothesline activity</a:t>
            </a:r>
            <a:r>
              <a:rPr lang="en-US" sz="2400" dirty="0" smtClean="0"/>
              <a:t>?</a:t>
            </a:r>
            <a:endParaRPr lang="en-US" sz="2400" dirty="0" smtClean="0"/>
          </a:p>
          <a:p>
            <a:r>
              <a:rPr lang="en-US" dirty="0" smtClean="0"/>
              <a:t>Create </a:t>
            </a:r>
            <a:r>
              <a:rPr lang="en-US" dirty="0" smtClean="0"/>
              <a:t>a set of “tents” that support your grade level standards.</a:t>
            </a:r>
          </a:p>
          <a:p>
            <a:r>
              <a:rPr lang="en-US" dirty="0" smtClean="0"/>
              <a:t>Be prepared to share and explain why you have chosen the numbers you chose.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86845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Mindsets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Read the page by Jo </a:t>
            </a:r>
            <a:r>
              <a:rPr lang="en-US" dirty="0" err="1" smtClean="0"/>
              <a:t>Boaler</a:t>
            </a:r>
            <a:r>
              <a:rPr lang="en-US" dirty="0" smtClean="0"/>
              <a:t> </a:t>
            </a:r>
          </a:p>
          <a:p>
            <a:r>
              <a:rPr lang="en-US" dirty="0" smtClean="0"/>
              <a:t>Read the </a:t>
            </a:r>
            <a:r>
              <a:rPr lang="en-US" smtClean="0"/>
              <a:t>page Growth/Fixed Mindset Page</a:t>
            </a:r>
            <a:endParaRPr lang="en-US" dirty="0" smtClean="0"/>
          </a:p>
          <a:p>
            <a:r>
              <a:rPr lang="en-US" dirty="0" smtClean="0"/>
              <a:t>How does an activity such as this help students build a positive attitude towards math and a growth mindset?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36778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Essential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can we help our students reason mathematically and algebraically?</a:t>
            </a:r>
          </a:p>
          <a:p>
            <a:r>
              <a:rPr lang="en-US" dirty="0" smtClean="0"/>
              <a:t>How can developing fraction reasoning help students reason algebraically?</a:t>
            </a:r>
          </a:p>
          <a:p>
            <a:r>
              <a:rPr lang="en-US" dirty="0" smtClean="0"/>
              <a:t>What do students need to know and be able to do so they can reason mathematically and algebraically?</a:t>
            </a:r>
          </a:p>
        </p:txBody>
      </p:sp>
    </p:spTree>
    <p:extLst>
      <p:ext uri="{BB962C8B-B14F-4D97-AF65-F5344CB8AC3E}">
        <p14:creationId xmlns:p14="http://schemas.microsoft.com/office/powerpoint/2010/main" val="2137172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Introducing the “Clothesline”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Task:  Order number tents on a “clothesline”.</a:t>
            </a:r>
          </a:p>
          <a:p>
            <a:r>
              <a:rPr lang="en-US" dirty="0" smtClean="0"/>
              <a:t>Mathematically justify the reasons for your ordering.  </a:t>
            </a:r>
          </a:p>
          <a:p>
            <a:pPr lvl="1"/>
            <a:r>
              <a:rPr lang="en-US" dirty="0" smtClean="0"/>
              <a:t>Use a strategy other than cross multiply</a:t>
            </a:r>
          </a:p>
          <a:p>
            <a:pPr lvl="1"/>
            <a:r>
              <a:rPr lang="en-US" dirty="0" smtClean="0"/>
              <a:t>Use a strategy other than finding the decimal equivalent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970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“Clothesline”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Share out</a:t>
            </a:r>
          </a:p>
          <a:p>
            <a:pPr lvl="1"/>
            <a:r>
              <a:rPr lang="en-US" dirty="0" smtClean="0"/>
              <a:t>What strategies did you use to order the numbers?</a:t>
            </a:r>
          </a:p>
        </p:txBody>
      </p:sp>
    </p:spTree>
    <p:extLst>
      <p:ext uri="{BB962C8B-B14F-4D97-AF65-F5344CB8AC3E}">
        <p14:creationId xmlns:p14="http://schemas.microsoft.com/office/powerpoint/2010/main" val="15757758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/>
              <a:t>Strategies for Ordering Rational Numbers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63040" y="2057401"/>
            <a:ext cx="6196405" cy="3665668"/>
          </a:xfrm>
        </p:spPr>
        <p:txBody>
          <a:bodyPr/>
          <a:lstStyle/>
          <a:p>
            <a:r>
              <a:rPr lang="en-US" dirty="0" smtClean="0"/>
              <a:t>Same denominator</a:t>
            </a:r>
          </a:p>
          <a:p>
            <a:r>
              <a:rPr lang="en-US" dirty="0" smtClean="0"/>
              <a:t>Same numerator</a:t>
            </a:r>
          </a:p>
          <a:p>
            <a:r>
              <a:rPr lang="en-US" dirty="0" smtClean="0"/>
              <a:t>Benchmarks</a:t>
            </a:r>
          </a:p>
          <a:p>
            <a:r>
              <a:rPr lang="en-US" dirty="0" smtClean="0"/>
              <a:t>Same number of missing parts from the whole</a:t>
            </a:r>
          </a:p>
          <a:p>
            <a:r>
              <a:rPr lang="en-US" dirty="0" smtClean="0"/>
              <a:t>Other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31660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Student Misconceptions about Fractions and Number Lines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are some common student misconceptions students have about fractions and number lines</a:t>
            </a:r>
            <a:r>
              <a:rPr lang="en-US" dirty="0" smtClean="0"/>
              <a:t>?</a:t>
            </a:r>
          </a:p>
          <a:p>
            <a:r>
              <a:rPr lang="en-US" dirty="0" smtClean="0"/>
              <a:t>How are these misconceptions related to what you do at your grade level?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3659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“Clothesline”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Task:  Order </a:t>
            </a:r>
            <a:r>
              <a:rPr lang="en-US" dirty="0" smtClean="0"/>
              <a:t>expression </a:t>
            </a:r>
            <a:r>
              <a:rPr lang="en-US" dirty="0"/>
              <a:t>tents on a “clothesline”.</a:t>
            </a:r>
          </a:p>
          <a:p>
            <a:r>
              <a:rPr lang="en-US" dirty="0"/>
              <a:t>Mathematically justify the reasons for your ordering. 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67341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“Clothesline”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Share Out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64564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“Clothesline”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Discuss the following questions with your group and be prepared to share out.</a:t>
            </a:r>
          </a:p>
          <a:p>
            <a:pPr lvl="1"/>
            <a:r>
              <a:rPr lang="en-US" dirty="0" smtClean="0"/>
              <a:t>How does this help us with the student misconceptions we discussed earlier? </a:t>
            </a:r>
            <a:endParaRPr lang="en-US" dirty="0" smtClean="0"/>
          </a:p>
          <a:p>
            <a:pPr marL="365760" lvl="1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How </a:t>
            </a:r>
            <a:r>
              <a:rPr lang="en-US" dirty="0" smtClean="0"/>
              <a:t>does this incorporate the Standards for Mathematical Practice?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956868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168</TotalTime>
  <Words>322</Words>
  <Application>Microsoft Office PowerPoint</Application>
  <PresentationFormat>On-screen Show (4:3)</PresentationFormat>
  <Paragraphs>43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Brush Script MT</vt:lpstr>
      <vt:lpstr>Constantia</vt:lpstr>
      <vt:lpstr>Franklin Gothic Book</vt:lpstr>
      <vt:lpstr>Rage Italic</vt:lpstr>
      <vt:lpstr>Pushpin</vt:lpstr>
      <vt:lpstr>Rational Numbers and Number Lines</vt:lpstr>
      <vt:lpstr>Essential Questions</vt:lpstr>
      <vt:lpstr>Introducing the “Clothesline” Activity</vt:lpstr>
      <vt:lpstr>“Clothesline” Activity</vt:lpstr>
      <vt:lpstr>Strategies for Ordering Rational Numbers</vt:lpstr>
      <vt:lpstr>Student Misconceptions about Fractions and Number Lines</vt:lpstr>
      <vt:lpstr>“Clothesline” activity</vt:lpstr>
      <vt:lpstr>“Clothesline” Activity</vt:lpstr>
      <vt:lpstr>“Clothesline” Activity</vt:lpstr>
      <vt:lpstr>“Clothesline” Activity</vt:lpstr>
      <vt:lpstr>Mindsets</vt:lpstr>
    </vt:vector>
  </TitlesOfParts>
  <Company>LEUSD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Algebraic Expressions and Number Lines</dc:title>
  <dc:creator>Kelli Wise</dc:creator>
  <cp:lastModifiedBy>Kelli Wise</cp:lastModifiedBy>
  <cp:revision>15</cp:revision>
  <dcterms:created xsi:type="dcterms:W3CDTF">2015-02-07T04:44:01Z</dcterms:created>
  <dcterms:modified xsi:type="dcterms:W3CDTF">2016-02-27T03:43:53Z</dcterms:modified>
</cp:coreProperties>
</file>